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4" r:id="rId3"/>
    <p:sldId id="276" r:id="rId4"/>
    <p:sldId id="282" r:id="rId5"/>
    <p:sldId id="300" r:id="rId6"/>
    <p:sldId id="301" r:id="rId7"/>
    <p:sldId id="277" r:id="rId8"/>
    <p:sldId id="278" r:id="rId9"/>
    <p:sldId id="279" r:id="rId10"/>
    <p:sldId id="280" r:id="rId11"/>
    <p:sldId id="281" r:id="rId12"/>
    <p:sldId id="275" r:id="rId13"/>
    <p:sldId id="283" r:id="rId14"/>
    <p:sldId id="297" r:id="rId15"/>
    <p:sldId id="298" r:id="rId16"/>
    <p:sldId id="299" r:id="rId17"/>
    <p:sldId id="296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9428" autoAdjust="0"/>
  </p:normalViewPr>
  <p:slideViewPr>
    <p:cSldViewPr snapToGrid="0" snapToObjects="1">
      <p:cViewPr varScale="1">
        <p:scale>
          <a:sx n="86" d="100"/>
          <a:sy n="86" d="100"/>
        </p:scale>
        <p:origin x="1339" y="58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canvas.sydney.edu.au/courses/18176/modul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rogramcreek.com/python/example/96338/pg8000.connect" TargetMode="External"/><Relationship Id="rId5" Type="http://schemas.openxmlformats.org/officeDocument/2006/relationships/hyperlink" Target="https://www.tutorialspoint.com/flask/flask_templates.htm" TargetMode="External"/><Relationship Id="rId4" Type="http://schemas.openxmlformats.org/officeDocument/2006/relationships/hyperlink" Target="https://www.fullstackpython.com/flask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Assignment 03</a:t>
            </a: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Helper slides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EA97-5995-43CD-80F5-7B129A9F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‘Templates/*.html’ Data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0655-C9D3-4773-8CDD-1F5B3826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display/rending for searching for a Movie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7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AB1E-6442-40B1-B22B-BD05A815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 for the extension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D36F-6343-42C8-8111-AAA5A9AD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User Management (all of the options, not just one)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AU" dirty="0"/>
              <a:t>Updating password / adding a new user / new contact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New Search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Find Related content (particularly using Genres)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Advanced: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Implementing Fuzzy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Integrating a web-player to actually play content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AU" dirty="0"/>
              <a:t>Including keeping track of progress when player is halted or closed.</a:t>
            </a:r>
          </a:p>
        </p:txBody>
      </p:sp>
    </p:spTree>
    <p:extLst>
      <p:ext uri="{BB962C8B-B14F-4D97-AF65-F5344CB8AC3E}">
        <p14:creationId xmlns:p14="http://schemas.microsoft.com/office/powerpoint/2010/main" val="390526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44AB-35B3-4D66-9F4A-58C37F0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can I find more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970F-FC66-4DEB-ABAE-4EA9F9AB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Canvas Week 08 Tutorial</a:t>
            </a:r>
          </a:p>
          <a:p>
            <a:pPr lvl="1"/>
            <a:r>
              <a:rPr lang="en-AU" dirty="0">
                <a:hlinkClick r:id="rId2"/>
              </a:rPr>
              <a:t>https://canvas.sydney.edu.au/courses/18176/modules</a:t>
            </a:r>
            <a:endParaRPr lang="en-AU" dirty="0"/>
          </a:p>
          <a:p>
            <a:pPr lvl="2"/>
            <a:r>
              <a:rPr lang="en-AU" dirty="0"/>
              <a:t>We have included the solutions – but fair warning, the solutions also used an example of code that was vulnerable to SQL injection. Make sure your code uses parameterised SQL.</a:t>
            </a:r>
          </a:p>
          <a:p>
            <a:pPr marL="0" indent="0">
              <a:buNone/>
            </a:pPr>
            <a:r>
              <a:rPr lang="en-AU" dirty="0"/>
              <a:t>Python</a:t>
            </a:r>
          </a:p>
          <a:p>
            <a:pPr lvl="1"/>
            <a:r>
              <a:rPr lang="en-AU" dirty="0">
                <a:hlinkClick r:id="rId3"/>
              </a:rPr>
              <a:t>https://www.w3schools.com/python/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Flask</a:t>
            </a:r>
          </a:p>
          <a:p>
            <a:pPr lvl="1"/>
            <a:r>
              <a:rPr lang="en-AU" dirty="0">
                <a:hlinkClick r:id="rId4"/>
              </a:rPr>
              <a:t>https://www.fullstackpython.com/flask.html</a:t>
            </a:r>
            <a:endParaRPr lang="en-AU" dirty="0"/>
          </a:p>
          <a:p>
            <a:pPr lvl="1"/>
            <a:r>
              <a:rPr lang="en-AU" dirty="0"/>
              <a:t>Templates: </a:t>
            </a:r>
            <a:r>
              <a:rPr lang="en-AU" dirty="0">
                <a:hlinkClick r:id="rId5"/>
              </a:rPr>
              <a:t>https://www.tutorialspoint.com/flask/flask_templates.htm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PG8000</a:t>
            </a:r>
          </a:p>
          <a:p>
            <a:pPr lvl="1"/>
            <a:r>
              <a:rPr lang="en-AU" dirty="0">
                <a:hlinkClick r:id="rId6"/>
              </a:rPr>
              <a:t>https://www.programcreek.com/python/example/96338/pg8000.connect</a:t>
            </a:r>
            <a:endParaRPr lang="en-AU" dirty="0"/>
          </a:p>
          <a:p>
            <a:r>
              <a:rPr lang="en-AU" dirty="0"/>
              <a:t>HTML</a:t>
            </a:r>
          </a:p>
          <a:p>
            <a:pPr lvl="1"/>
            <a:r>
              <a:rPr lang="en-AU" dirty="0">
                <a:hlinkClick r:id="rId7"/>
              </a:rPr>
              <a:t>https://www.w3schools.com/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285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1BEA-8531-459B-8FF7-02855DE9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3DC-5AF0-4D7A-A755-ECA12F13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Download the code base</a:t>
            </a:r>
          </a:p>
          <a:p>
            <a:r>
              <a:rPr lang="en-AU" dirty="0"/>
              <a:t>Unzip into a directory</a:t>
            </a:r>
          </a:p>
          <a:p>
            <a:r>
              <a:rPr lang="en-AU" dirty="0"/>
              <a:t>Update ‘config.ini’ with your </a:t>
            </a:r>
            <a:r>
              <a:rPr lang="en-AU" dirty="0" err="1"/>
              <a:t>unikey</a:t>
            </a:r>
            <a:r>
              <a:rPr lang="en-AU" dirty="0"/>
              <a:t> and SID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mediaserver-schema.sql</a:t>
            </a:r>
            <a:r>
              <a:rPr lang="en-AU" dirty="0"/>
              <a:t>’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mediaserver-sampledata.sql</a:t>
            </a:r>
            <a:r>
              <a:rPr lang="en-AU" dirty="0"/>
              <a:t>’</a:t>
            </a:r>
          </a:p>
          <a:p>
            <a:r>
              <a:rPr lang="en-AU" dirty="0"/>
              <a:t>On Windows </a:t>
            </a:r>
          </a:p>
          <a:p>
            <a:pPr lvl="1"/>
            <a:r>
              <a:rPr lang="en-AU" dirty="0"/>
              <a:t>Install Windows Subsystem for Linux (WSL)</a:t>
            </a:r>
          </a:p>
          <a:p>
            <a:pPr lvl="2"/>
            <a:r>
              <a:rPr lang="en-AU" dirty="0"/>
              <a:t>Add a Ubuntu kernel</a:t>
            </a:r>
          </a:p>
          <a:p>
            <a:pPr lvl="1"/>
            <a:r>
              <a:rPr lang="en-AU" dirty="0"/>
              <a:t>Open a bash terminal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On Mac / Linux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Open ‘127.0.0.1:5000’ on a browser to access the webserver client side </a:t>
            </a:r>
          </a:p>
        </p:txBody>
      </p:sp>
    </p:spTree>
    <p:extLst>
      <p:ext uri="{BB962C8B-B14F-4D97-AF65-F5344CB8AC3E}">
        <p14:creationId xmlns:p14="http://schemas.microsoft.com/office/powerpoint/2010/main" val="358297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FB9-DCBB-4325-92FC-10DA337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the info but how do I even start?!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FE4B-FF65-4AF7-B547-E51C413C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2602225" cy="47672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Task 1 begins with creating a login script</a:t>
            </a:r>
          </a:p>
          <a:p>
            <a:pPr marL="0" indent="0">
              <a:buNone/>
            </a:pPr>
            <a:r>
              <a:rPr lang="en-AU" dirty="0"/>
              <a:t>Let’s have a look at the week 08 tutorial.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That seems to be doing everything we need!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7711C-26D8-4B22-8D3A-0902612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31" y="1260475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318-19D1-4541-B3B8-703CE207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Starting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C8B1-77E2-4679-8CD1-208E1B41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3401736" cy="47672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We just need to change the table and schema names to be correct for the assignment.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So the SQL would be:</a:t>
            </a:r>
          </a:p>
          <a:p>
            <a:pPr marL="0" indent="0">
              <a:buNone/>
            </a:pPr>
            <a:r>
              <a:rPr lang="en-AU" dirty="0"/>
              <a:t>```</a:t>
            </a:r>
          </a:p>
          <a:p>
            <a:pPr marL="0" indent="0">
              <a:buNone/>
            </a:pPr>
            <a:r>
              <a:rPr lang="en-AU" dirty="0"/>
              <a:t>Select *</a:t>
            </a:r>
          </a:p>
          <a:p>
            <a:pPr marL="0" indent="0">
              <a:buNone/>
            </a:pPr>
            <a:r>
              <a:rPr lang="en-AU" dirty="0"/>
              <a:t>FROM </a:t>
            </a:r>
            <a:r>
              <a:rPr lang="en-AU" dirty="0" err="1"/>
              <a:t>mediaserver.UserAccount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Where username=‘%s’</a:t>
            </a:r>
          </a:p>
          <a:p>
            <a:pPr marL="0" indent="0">
              <a:buNone/>
            </a:pPr>
            <a:r>
              <a:rPr lang="en-AU" dirty="0"/>
              <a:t>AND</a:t>
            </a:r>
          </a:p>
          <a:p>
            <a:pPr marL="0" indent="0">
              <a:buNone/>
            </a:pPr>
            <a:r>
              <a:rPr lang="en-AU" dirty="0"/>
              <a:t>password=‘%</a:t>
            </a:r>
            <a:r>
              <a:rPr lang="en-AU"/>
              <a:t>s’;```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4C841-DBB8-4F4E-AD19-25ADE68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3656917" y="831588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5054-60BB-47A1-899C-C924B6FC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And that’s Task 1a Finished!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D095-1BDD-4440-84D3-3E66EB8F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You can now log in.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Have a look at some sample data to find some user names.</a:t>
            </a:r>
          </a:p>
        </p:txBody>
      </p:sp>
    </p:spTree>
    <p:extLst>
      <p:ext uri="{BB962C8B-B14F-4D97-AF65-F5344CB8AC3E}">
        <p14:creationId xmlns:p14="http://schemas.microsoft.com/office/powerpoint/2010/main" val="427540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8A0B-8AE6-4490-AEEB-5AF8E3DA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Files to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7A8B-3223-4AE1-A426-E6BA4E0F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First Load ‘</a:t>
            </a:r>
            <a:r>
              <a:rPr lang="en-AU" dirty="0" err="1"/>
              <a:t>mediaserver_schema.sql</a:t>
            </a:r>
            <a:r>
              <a:rPr lang="en-AU" dirty="0"/>
              <a:t>’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After running that, load ‘</a:t>
            </a:r>
            <a:r>
              <a:rPr lang="en-AU" dirty="0" err="1"/>
              <a:t>mediaserver_sampledata.sql</a:t>
            </a:r>
            <a:r>
              <a:rPr lang="en-AU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4983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B8CA-DA01-4998-8F85-55F1C24D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the system work?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B8C640C-1AB6-404E-BC65-E9C03199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678" y="1358900"/>
            <a:ext cx="6918643" cy="4767263"/>
          </a:xfrm>
        </p:spPr>
      </p:pic>
    </p:spTree>
    <p:extLst>
      <p:ext uri="{BB962C8B-B14F-4D97-AF65-F5344CB8AC3E}">
        <p14:creationId xmlns:p14="http://schemas.microsoft.com/office/powerpoint/2010/main" val="298779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AAB6-F960-4693-A54A-DF703589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have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B2E0-D669-4168-A79B-3A5CA9F0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AU" dirty="0"/>
              <a:t>Complete the database handling functions in ‘database.py’ (10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route handing functions in ‘routes.py’ (4 tasks corresponding to 4 of the database handling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template displays in ‘templates/*.html’ (4 tasks corresponding to the route handing tasks)</a:t>
            </a:r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you complete just the 10 tasks for 1), you can get up to 5/10</a:t>
            </a:r>
          </a:p>
          <a:p>
            <a:pPr marL="0" indent="0">
              <a:buNone/>
            </a:pPr>
            <a:r>
              <a:rPr lang="en-AU" dirty="0"/>
              <a:t>If you complete all 18 tasks, you can get up to 8/10</a:t>
            </a:r>
          </a:p>
          <a:p>
            <a:pPr marL="0" indent="0">
              <a:buNone/>
            </a:pPr>
            <a:r>
              <a:rPr lang="en-AU" dirty="0"/>
              <a:t>To get the addition 2 marks, you must implement a new functionality, this will involve ALL of the following: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‘database.py’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‘routes.py’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template in ‘templates/*.html’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Add the appropriate menu items in ‘templates/top.html’</a:t>
            </a:r>
          </a:p>
        </p:txBody>
      </p:sp>
    </p:spTree>
    <p:extLst>
      <p:ext uri="{BB962C8B-B14F-4D97-AF65-F5344CB8AC3E}">
        <p14:creationId xmlns:p14="http://schemas.microsoft.com/office/powerpoint/2010/main" val="357003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1F5D90-C5B6-4722-A97D-2D01E631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923" y="126304"/>
            <a:ext cx="7743768" cy="6605392"/>
          </a:xfrm>
        </p:spPr>
      </p:pic>
    </p:spTree>
    <p:extLst>
      <p:ext uri="{BB962C8B-B14F-4D97-AF65-F5344CB8AC3E}">
        <p14:creationId xmlns:p14="http://schemas.microsoft.com/office/powerpoint/2010/main" val="33691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61D4-F487-4B52-BD1D-BB7BF4D8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OMG That ERD looks whack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A25B-40C3-49E2-83B6-CA2F415E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It looks very complicated, but most of that is due to the meta-data system.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Metadata is basically information about data. In this schema we use a series of metadata tables to store information about our various users, media items and how they are organised.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72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9882-3681-4DA4-9A5B-E985E7C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Metadata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F629-FEDF-4F67-A0AF-C8671AB5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Why design the system like this?</a:t>
            </a:r>
          </a:p>
          <a:p>
            <a:pPr marL="0" indent="0">
              <a:buNone/>
            </a:pPr>
            <a:r>
              <a:rPr lang="en-AU" dirty="0"/>
              <a:t>	This metadata system lets us increase the dimensionality of the information we store regarding a media item without having to alter our schema. Instead, we introduce new types of entries into the metasystem and then use a (</a:t>
            </a:r>
            <a:r>
              <a:rPr lang="en-AU" dirty="0" err="1"/>
              <a:t>type,value</a:t>
            </a:r>
            <a:r>
              <a:rPr lang="en-AU" dirty="0"/>
              <a:t>) system similar to the one defined in A02 for the ‘features’ attribute for the ‘Component’ entity.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How will this affect my queries?</a:t>
            </a:r>
          </a:p>
          <a:p>
            <a:pPr marL="0" indent="0">
              <a:buNone/>
            </a:pPr>
            <a:r>
              <a:rPr lang="en-AU" dirty="0"/>
              <a:t>	To get information about a media item, you will need to join it to it’s corresponding metadata table. Since different media items might have different (or no) metadata, this is likely means using a left outer join. You can find some examples in the assignment codebase.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733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6666-A816-4D95-AC84-AEDAB91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it looks like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CBD94-0DA3-4833-A35A-C95ACC3D1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78" y="1212222"/>
            <a:ext cx="3015842" cy="1505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EF0-F713-4BF7-AB95-99B0C1E2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3" y="2795461"/>
            <a:ext cx="3519782" cy="207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BA408-0A7F-4929-8DCA-112930E6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17" y="1090570"/>
            <a:ext cx="5112589" cy="30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5A88-0E7D-4573-B364-506B551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Database Tasks in ‘database.py’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62C0-B365-483D-BA68-31BDB764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getting/checking all relevant details needed to log a user into the system\be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Wall relevant details for all TV Shows along with their episode counts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TV Show and it’s episodes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songs in an Album and their artists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genres in an Album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ensuring a proper insert of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searching through all Movies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937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AE7D-DCEB-4ACE-8958-787F9C6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‘routes.py’ 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7BC8-41E6-4630-8A67-98C2166C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searching through all Movies</a:t>
            </a:r>
          </a:p>
        </p:txBody>
      </p:sp>
    </p:spTree>
    <p:extLst>
      <p:ext uri="{BB962C8B-B14F-4D97-AF65-F5344CB8AC3E}">
        <p14:creationId xmlns:p14="http://schemas.microsoft.com/office/powerpoint/2010/main" val="1140166639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PresentationTemplate_201606" id="{B1AEDF3F-5E37-4D06-A570-FCA3870AF334}" vid="{511B78DA-18E6-491D-979D-E0DC7FD3A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USyd_Standard</Template>
  <TotalTime>3309</TotalTime>
  <Words>1005</Words>
  <Application>Microsoft Office PowerPoint</Application>
  <PresentationFormat>On-screen Show (4:3)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Lucida Grande</vt:lpstr>
      <vt:lpstr>Tw Cen MT</vt:lpstr>
      <vt:lpstr>PPT-template-standard_August15</vt:lpstr>
      <vt:lpstr>Assignment 03 Helper slides </vt:lpstr>
      <vt:lpstr>How does the system work?</vt:lpstr>
      <vt:lpstr>What do you have to do?</vt:lpstr>
      <vt:lpstr>PowerPoint Presentation</vt:lpstr>
      <vt:lpstr>OMG That ERD looks whack</vt:lpstr>
      <vt:lpstr>The Metadata system</vt:lpstr>
      <vt:lpstr>What it looks like</vt:lpstr>
      <vt:lpstr>Specific Tasks – Database Tasks in ‘database.py’</vt:lpstr>
      <vt:lpstr>Specific Tasks – ‘routes.py’ Data handling</vt:lpstr>
      <vt:lpstr>Specific Tasks – ‘Templates/*.html’ Data Rendering</vt:lpstr>
      <vt:lpstr>Recommendations for the extension portion</vt:lpstr>
      <vt:lpstr>Where can I find more help?</vt:lpstr>
      <vt:lpstr>How to set-up</vt:lpstr>
      <vt:lpstr>Thanks for the info but how do I even start?!</vt:lpstr>
      <vt:lpstr>Starting …</vt:lpstr>
      <vt:lpstr>… And that’s Task 1a Finished! </vt:lpstr>
      <vt:lpstr>Files to Load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Harshana Randeni</dc:creator>
  <cp:lastModifiedBy>Harshana Randeni</cp:lastModifiedBy>
  <cp:revision>32</cp:revision>
  <cp:lastPrinted>2015-06-26T01:12:18Z</cp:lastPrinted>
  <dcterms:created xsi:type="dcterms:W3CDTF">2019-10-15T02:26:36Z</dcterms:created>
  <dcterms:modified xsi:type="dcterms:W3CDTF">2020-10-21T23:45:06Z</dcterms:modified>
</cp:coreProperties>
</file>